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56" r:id="rId3"/>
    <p:sldId id="270" r:id="rId4"/>
    <p:sldId id="271" r:id="rId5"/>
    <p:sldId id="260" r:id="rId6"/>
    <p:sldId id="261" r:id="rId7"/>
    <p:sldId id="266" r:id="rId8"/>
    <p:sldId id="272" r:id="rId9"/>
    <p:sldId id="273" r:id="rId10"/>
    <p:sldId id="321" r:id="rId11"/>
    <p:sldId id="257" r:id="rId12"/>
    <p:sldId id="324" r:id="rId13"/>
    <p:sldId id="262" r:id="rId14"/>
    <p:sldId id="267" r:id="rId15"/>
    <p:sldId id="269" r:id="rId16"/>
    <p:sldId id="258" r:id="rId17"/>
    <p:sldId id="265" r:id="rId18"/>
    <p:sldId id="323" r:id="rId19"/>
    <p:sldId id="259" r:id="rId20"/>
    <p:sldId id="320" r:id="rId21"/>
    <p:sldId id="268" r:id="rId22"/>
    <p:sldId id="263" r:id="rId23"/>
    <p:sldId id="264" r:id="rId24"/>
    <p:sldId id="32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E054-090B-4B69-A876-F882E337103F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23B3-15F0-43F7-AD35-B735898A0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лассные часы\Пенз.край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Вход в скверДзержин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95" y="1214422"/>
            <a:ext cx="9126205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Старая Пенза\1958-пл.Лен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52"/>
          <a:stretch>
            <a:fillRect/>
          </a:stretch>
        </p:blipFill>
        <p:spPr bwMode="auto">
          <a:xfrm>
            <a:off x="0" y="571480"/>
            <a:ext cx="916407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ирова.5-этажкуснесли дляГосбанка, гост.Росс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4758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Старая Пенза\image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1808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Старая Пенза\гост.Пенза, 19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199"/>
            <a:ext cx="9144000" cy="606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Старая Пенза\Универм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832"/>
            <a:ext cx="9144000" cy="599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Старая Пенза\19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928670"/>
            <a:ext cx="926209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Старая Пенза\image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6542"/>
            <a:ext cx="9144000" cy="426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енза-Азербайджа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61395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Старая Пенза\2005-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3857628"/>
          </a:xfrm>
          <a:prstGeom prst="rect">
            <a:avLst/>
          </a:prstGeom>
          <a:noFill/>
        </p:spPr>
      </p:pic>
      <p:pic>
        <p:nvPicPr>
          <p:cNvPr id="3076" name="Picture 4" descr="C:\Users\USER\Documents\7e8441f3b1c8dcfaab535c1f03ddc69c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91589"/>
            <a:ext cx="5929322" cy="38664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388896">
            <a:off x="1785918" y="2000240"/>
            <a:ext cx="128588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andpnz.ru/media/photogallery_storage/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439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Старая  Пенза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эропорт,50-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579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Старая Пенза\Илю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"/>
            <a:ext cx="9144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Старая Пенза\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3898"/>
            <a:ext cx="9144000" cy="5890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Старая Пенза\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21" y="0"/>
            <a:ext cx="75761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.Победы-СШ 9, ламп.з-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2032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topwar.ru/uploads/posts/2016-03/1458715089_penza-sobornaya-ploscha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1986" y="357166"/>
            <a:ext cx="934598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documents.penza-gorod.ru/images/foto/foto_img_46_511_88gostinicag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7"/>
            <a:ext cx="9144000" cy="6080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Старая Пенза\imag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8714"/>
            <a:ext cx="9144000" cy="566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Старая Пенза\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39"/>
            <a:ext cx="9144000" cy="6572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Старая Пенза\бывшаяТатьяна,ранее Рыб.пасс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fotostarina.ru/file/penza/1768R._Penza._Sadovaya_ulica._Hudojestvennoe_uchilische..jpg"/>
          <p:cNvPicPr>
            <a:picLocks noChangeAspect="1" noChangeArrowheads="1"/>
          </p:cNvPicPr>
          <p:nvPr/>
        </p:nvPicPr>
        <p:blipFill>
          <a:blip r:embed="rId2"/>
          <a:srcRect l="19509" t="13415"/>
          <a:stretch>
            <a:fillRect/>
          </a:stretch>
        </p:blipFill>
        <p:spPr bwMode="auto">
          <a:xfrm>
            <a:off x="0" y="285728"/>
            <a:ext cx="9174231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mtdata.ru/u9/photoDC27/20306526992-0/original.jpg"/>
          <p:cNvPicPr>
            <a:picLocks noChangeAspect="1" noChangeArrowheads="1"/>
          </p:cNvPicPr>
          <p:nvPr/>
        </p:nvPicPr>
        <p:blipFill>
          <a:blip r:embed="rId2"/>
          <a:srcRect l="3438" t="12519" r="8570"/>
          <a:stretch>
            <a:fillRect/>
          </a:stretch>
        </p:blipFill>
        <p:spPr bwMode="auto">
          <a:xfrm>
            <a:off x="0" y="785794"/>
            <a:ext cx="9144000" cy="549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Старая  Пенза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2019-01-24T15:38:55Z</dcterms:created>
  <dcterms:modified xsi:type="dcterms:W3CDTF">2019-08-29T15:35:59Z</dcterms:modified>
</cp:coreProperties>
</file>